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079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769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175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34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177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7504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696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143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84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1755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573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92C2A-B24C-4BE9-9569-5F99D5819226}" type="datetimeFigureOut">
              <a:rPr lang="da-DK" smtClean="0"/>
              <a:t>18-10-2022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29928-E7C2-4D3B-8D2E-2B5BAF4AF3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399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Kemiske småforsøg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021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1" y="315076"/>
            <a:ext cx="10183646" cy="5363323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4472247" y="5976851"/>
            <a:ext cx="540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1978, 58, 3 p73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741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Det er jo Bostrup…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4631575" cy="4351338"/>
          </a:xfrm>
        </p:spPr>
        <p:txBody>
          <a:bodyPr/>
          <a:lstStyle/>
          <a:p>
            <a:r>
              <a:rPr lang="da-DK" dirty="0" smtClean="0"/>
              <a:t>Så ret hurtigt skal vi have fat på ældre reaktioner</a:t>
            </a:r>
          </a:p>
          <a:p>
            <a:endParaRPr lang="da-DK" dirty="0"/>
          </a:p>
          <a:p>
            <a:r>
              <a:rPr lang="da-DK" dirty="0" smtClean="0"/>
              <a:t>Det er de fleste småforsøg nu. 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731" y="1542926"/>
            <a:ext cx="5813069" cy="49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0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Gamle dage!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6402185" cy="4351338"/>
          </a:xfrm>
        </p:spPr>
        <p:txBody>
          <a:bodyPr/>
          <a:lstStyle/>
          <a:p>
            <a:r>
              <a:rPr lang="da-DK" dirty="0" smtClean="0"/>
              <a:t>I 1977 var kviksølv stadig noget der kunne arbejdes med.</a:t>
            </a:r>
          </a:p>
          <a:p>
            <a:endParaRPr lang="da-DK" dirty="0"/>
          </a:p>
          <a:p>
            <a:r>
              <a:rPr lang="da-DK" dirty="0" smtClean="0"/>
              <a:t> 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764" y="2452168"/>
            <a:ext cx="3534268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9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Det er snart jul!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89" y="1429608"/>
            <a:ext cx="7667585" cy="52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1983 – nu bliver det for alvor historisk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87" y="1786098"/>
            <a:ext cx="5468113" cy="5058481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0" y="1413164"/>
            <a:ext cx="4431910" cy="54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5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2006 Og så slutter vi af – med mere historie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39" y="2099923"/>
            <a:ext cx="7081792" cy="441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44039" y="365125"/>
            <a:ext cx="8023167" cy="60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68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Kemiske småforsøg</vt:lpstr>
      <vt:lpstr>PowerPoint-præsentation</vt:lpstr>
      <vt:lpstr>Det er jo Bostrup…</vt:lpstr>
      <vt:lpstr>Gamle dage!</vt:lpstr>
      <vt:lpstr>Det er snart jul!</vt:lpstr>
      <vt:lpstr>1983 – nu bliver det for alvor historisk</vt:lpstr>
      <vt:lpstr>2006 Og så slutter vi af – med mere historie</vt:lpstr>
      <vt:lpstr>PowerPoint-præsentation</vt:lpstr>
    </vt:vector>
  </TitlesOfParts>
  <Company>Statens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Kemiske småforsøg</dc:title>
  <dc:creator>Christian B. Knudsen</dc:creator>
  <cp:lastModifiedBy>Christian B. Knudsen</cp:lastModifiedBy>
  <cp:revision>3</cp:revision>
  <dcterms:created xsi:type="dcterms:W3CDTF">2022-10-18T08:06:08Z</dcterms:created>
  <dcterms:modified xsi:type="dcterms:W3CDTF">2022-10-18T08:23:34Z</dcterms:modified>
</cp:coreProperties>
</file>